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69" r:id="rId3"/>
    <p:sldId id="267" r:id="rId4"/>
    <p:sldId id="257" r:id="rId5"/>
    <p:sldId id="259" r:id="rId6"/>
    <p:sldId id="260" r:id="rId7"/>
    <p:sldId id="270" r:id="rId8"/>
    <p:sldId id="271" r:id="rId9"/>
    <p:sldId id="261" r:id="rId10"/>
    <p:sldId id="263" r:id="rId11"/>
    <p:sldId id="264" r:id="rId12"/>
    <p:sldId id="265" r:id="rId13"/>
    <p:sldId id="272" r:id="rId14"/>
    <p:sldId id="262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3D0C2-B5CF-4F1C-9750-2DC8E3368780}" v="27" dt="2020-05-26T14:29:12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39" autoAdjust="0"/>
  </p:normalViewPr>
  <p:slideViewPr>
    <p:cSldViewPr snapToGrid="0">
      <p:cViewPr varScale="1">
        <p:scale>
          <a:sx n="105" d="100"/>
          <a:sy n="105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‘’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`, </a:t>
            </a:r>
            <a:r>
              <a:rPr lang="en-US" sz="1200" dirty="0" err="1"/>
              <a:t>a.`name</a:t>
            </a:r>
            <a:r>
              <a:rPr lang="en-US" sz="1200" dirty="0"/>
              <a:t>` AS country  FROM </a:t>
            </a:r>
            <a:r>
              <a:rPr lang="en-US" sz="1200" dirty="0" err="1"/>
              <a:t>world.country</a:t>
            </a:r>
            <a:r>
              <a:rPr lang="en-US" sz="1200" dirty="0"/>
              <a:t> AS </a:t>
            </a:r>
            <a:r>
              <a:rPr lang="en-US" sz="1200" dirty="0" err="1"/>
              <a:t>a;SELECT</a:t>
            </a:r>
            <a:r>
              <a:rPr lang="en-US" sz="1200" dirty="0"/>
              <a:t> </a:t>
            </a:r>
            <a:r>
              <a:rPr lang="en-US" sz="1200" dirty="0" err="1"/>
              <a:t>b.countrycode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`, </a:t>
            </a:r>
            <a:r>
              <a:rPr lang="en-US" sz="1200" dirty="0" err="1"/>
              <a:t>b.isofficial</a:t>
            </a:r>
            <a:r>
              <a:rPr lang="en-US" sz="1200" dirty="0"/>
              <a:t>    FROM </a:t>
            </a:r>
            <a:r>
              <a:rPr lang="en-US" sz="1200" dirty="0" err="1"/>
              <a:t>world.countrylanguage</a:t>
            </a:r>
            <a:r>
              <a:rPr lang="en-US" sz="1200" dirty="0"/>
              <a:t> AS b WHERE </a:t>
            </a:r>
            <a:r>
              <a:rPr lang="en-US" sz="1200" dirty="0" err="1"/>
              <a:t>b.isofficial</a:t>
            </a:r>
            <a:r>
              <a:rPr lang="en-US" sz="1200" dirty="0"/>
              <a:t> ='T';SELECT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FROM </a:t>
            </a:r>
            <a:r>
              <a:rPr lang="en-US" sz="1200" dirty="0" err="1"/>
              <a:t>world.country</a:t>
            </a:r>
            <a:r>
              <a:rPr lang="en-US" sz="1200" dirty="0"/>
              <a:t> AS a 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b.isofficial</a:t>
            </a:r>
            <a:r>
              <a:rPr lang="en-US" sz="1200" dirty="0"/>
              <a:t>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ON </a:t>
            </a:r>
            <a:r>
              <a:rPr lang="en-US" sz="1200" dirty="0" err="1"/>
              <a:t>a.code</a:t>
            </a:r>
            <a:r>
              <a:rPr lang="en-US" sz="1200" dirty="0"/>
              <a:t> = </a:t>
            </a:r>
            <a:r>
              <a:rPr lang="en-US" sz="1200" dirty="0" err="1"/>
              <a:t>b.countrycode</a:t>
            </a:r>
            <a:r>
              <a:rPr lang="en-US" sz="1200" dirty="0"/>
              <a:t> and b.isofficial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a.`code</a:t>
            </a:r>
            <a:r>
              <a:rPr lang="en-US" dirty="0"/>
              <a:t>`, </a:t>
            </a:r>
            <a:r>
              <a:rPr lang="en-US" dirty="0" err="1"/>
              <a:t>a.`name</a:t>
            </a:r>
            <a:r>
              <a:rPr lang="en-US" dirty="0"/>
              <a:t>` AS country  FROM </a:t>
            </a:r>
            <a:r>
              <a:rPr lang="en-US" dirty="0" err="1"/>
              <a:t>world.country</a:t>
            </a:r>
            <a:r>
              <a:rPr lang="en-US" dirty="0"/>
              <a:t> AS </a:t>
            </a:r>
            <a:r>
              <a:rPr lang="en-US" dirty="0" err="1"/>
              <a:t>a;SELECT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</a:t>
            </a:r>
            <a:r>
              <a:rPr lang="en-US" dirty="0" err="1"/>
              <a:t>bWHERE</a:t>
            </a:r>
            <a:r>
              <a:rPr lang="en-US" dirty="0"/>
              <a:t>  </a:t>
            </a:r>
            <a:r>
              <a:rPr lang="en-US" dirty="0" err="1"/>
              <a:t>b.`Language</a:t>
            </a:r>
            <a:r>
              <a:rPr lang="en-US" dirty="0"/>
              <a:t>` ='</a:t>
            </a:r>
            <a:r>
              <a:rPr lang="en-US" dirty="0" err="1"/>
              <a:t>English';SELECT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</a:t>
            </a:r>
            <a:r>
              <a:rPr lang="en-US" dirty="0" err="1"/>
              <a:t>bWHERE</a:t>
            </a:r>
            <a:r>
              <a:rPr lang="en-US" dirty="0"/>
              <a:t>  </a:t>
            </a:r>
            <a:r>
              <a:rPr lang="en-US" dirty="0" err="1"/>
              <a:t>b.countrycode</a:t>
            </a:r>
            <a:r>
              <a:rPr lang="en-US" dirty="0"/>
              <a:t> ='AFG';SELECT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</a:t>
            </a:r>
            <a:r>
              <a:rPr lang="en-US" dirty="0"/>
              <a:t> AS a LEFT JOIN </a:t>
            </a:r>
            <a:r>
              <a:rPr lang="en-US" dirty="0" err="1"/>
              <a:t>world.countrylanguage</a:t>
            </a:r>
            <a:r>
              <a:rPr lang="en-US" dirty="0"/>
              <a:t> AS b ON </a:t>
            </a:r>
            <a:r>
              <a:rPr lang="en-US" dirty="0" err="1"/>
              <a:t>a.`code</a:t>
            </a:r>
            <a:r>
              <a:rPr lang="en-US" dirty="0"/>
              <a:t>`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/>
              <a:t>` ='English';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Full Outer Join - Example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while including all other spoken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-1" y="1923597"/>
            <a:ext cx="6096001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 &amp; Unions</a:t>
            </a:r>
            <a:endParaRPr sz="1800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38158" y="2016100"/>
            <a:ext cx="522284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tables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 data into tables (</a:t>
            </a:r>
            <a:r>
              <a:rPr lang="en-US" sz="2400" dirty="0" err="1"/>
              <a:t>Manual,Code</a:t>
            </a:r>
            <a:r>
              <a:rPr lang="en-US" sz="2400" dirty="0"/>
              <a:t>)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Cleaning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1709</Words>
  <Application>Microsoft Office PowerPoint</Application>
  <PresentationFormat>Widescreen</PresentationFormat>
  <Paragraphs>168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Raleway</vt:lpstr>
      <vt:lpstr>Lato</vt:lpstr>
      <vt:lpstr>Calibri</vt:lpstr>
      <vt:lpstr>Lustria</vt:lpstr>
      <vt:lpstr>Arial</vt:lpstr>
      <vt:lpstr>Streamline</vt:lpstr>
      <vt:lpstr>Joining &amp; Merging Data </vt:lpstr>
      <vt:lpstr>Class 3 Review – Data Storage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SQL Union &amp; Union All</vt:lpstr>
      <vt:lpstr>SQL Union All</vt:lpstr>
      <vt:lpstr>SQL Union</vt:lpstr>
      <vt:lpstr>Full Outer Join</vt:lpstr>
      <vt:lpstr>Full Outer Join - Example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19</cp:revision>
  <dcterms:modified xsi:type="dcterms:W3CDTF">2020-06-12T19:04:23Z</dcterms:modified>
</cp:coreProperties>
</file>